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61" r:id="rId4"/>
    <p:sldId id="262" r:id="rId5"/>
    <p:sldId id="257" r:id="rId6"/>
    <p:sldId id="258" r:id="rId7"/>
    <p:sldId id="268" r:id="rId8"/>
    <p:sldId id="263" r:id="rId9"/>
    <p:sldId id="264" r:id="rId10"/>
    <p:sldId id="266" r:id="rId11"/>
    <p:sldId id="267" r:id="rId12"/>
    <p:sldId id="265" r:id="rId13"/>
    <p:sldId id="259" r:id="rId14"/>
    <p:sldId id="260" r:id="rId15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0EA"/>
    <a:srgbClr val="06D06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Estilo claro 2 - Acento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8FD4443E-F989-4FC4-A0C8-D5A2AF1F390B}" styleName="Estilo oscuro 1 - Énfasis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Estilo medio 4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113A9D2-9D6B-4929-AA2D-F23B5EE8CBE7}" styleName="Estilo temático 2 - Énfasis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96BBE1-CCA3-40DD-A032-7AE540B45A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1420DEB-1C0F-4001-B2D5-71C403BF4A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AD1BBE0-D3DC-4A14-97AF-4B6F9FA5A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8730-8F6D-4728-BDEA-A6BA81B3B51C}" type="datetimeFigureOut">
              <a:rPr lang="es-AR" smtClean="0"/>
              <a:t>06/05/2022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4C443DA-1BAC-4B92-8BB8-E82433325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5D84B25-4C30-4161-9461-A03755B69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021327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2A2548-A509-4AD2-8BB3-B4F78B8C0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52CA483-BF8F-4382-84BE-302F2E4D6F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E286A53-5DDD-4259-9CE2-75B140E14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8730-8F6D-4728-BDEA-A6BA81B3B51C}" type="datetimeFigureOut">
              <a:rPr lang="es-AR" smtClean="0"/>
              <a:t>06/05/2022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6D1797F-1FDE-4D67-9C2A-14A63B699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67E87C-86FB-42F8-BA24-B3CF5F2C5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56798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9888AB9-BBF8-4DCB-8AAE-3B73839853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6EDDEDC-6096-4512-8082-FA5E643AC9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49BC4D1-82C1-4745-A6D6-844C4D954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8730-8F6D-4728-BDEA-A6BA81B3B51C}" type="datetimeFigureOut">
              <a:rPr lang="es-AR" smtClean="0"/>
              <a:t>06/05/2022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F5456A-DA60-4EA1-8C6F-63B54056A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C0406FB-9C99-4616-8A04-EE615E472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68098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DCDE25-D174-4DFE-88E7-8EDAB7873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D2F2CD9-A17D-4085-9240-B2A8E836F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320DA4-83E8-4F98-AB6F-0E5268946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8730-8F6D-4728-BDEA-A6BA81B3B51C}" type="datetimeFigureOut">
              <a:rPr lang="es-AR" smtClean="0"/>
              <a:t>06/05/2022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801E28E-0FD4-4AF1-B833-60BD63709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7865E03-D837-4440-B885-A9830C3A0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05430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A4EF1A-1F04-4553-996B-2BEA7824C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FD31C7C-5091-4BD0-918D-3401F6700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50B6617-A2BF-4719-BA56-E9581780B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8730-8F6D-4728-BDEA-A6BA81B3B51C}" type="datetimeFigureOut">
              <a:rPr lang="es-AR" smtClean="0"/>
              <a:t>06/05/2022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83070-6D68-4E4F-A777-5E55837C3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EA62D50-F241-411E-A182-6AC2E5E19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01355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DADBFC-89D4-47AC-BD00-821FD1723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3FBC12-C410-47A1-8BC4-A0A505D8E4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787DC4A-6B04-401F-A012-9BC403F7CD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566A0FB-2F28-4D72-8391-F7A0D6C84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8730-8F6D-4728-BDEA-A6BA81B3B51C}" type="datetimeFigureOut">
              <a:rPr lang="es-AR" smtClean="0"/>
              <a:t>06/05/2022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9D95668-0C15-4C0D-A0B3-6E755A5DF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C8B3D60-15D5-4DFC-A5CD-09AEF29CB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50372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BBD0C9-54BF-487A-B955-7E84CFB40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E4C4FB3-E032-453D-9279-945D2A9A9D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D3CEF31-66D2-4C63-A617-1753FA4F1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8C5CFB5-8EA7-4F52-BA71-E4B08A81D1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BC6012F-0489-46CE-9886-39EE09D76F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11C332D-CAE0-45F6-A109-4E5B6920A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8730-8F6D-4728-BDEA-A6BA81B3B51C}" type="datetimeFigureOut">
              <a:rPr lang="es-AR" smtClean="0"/>
              <a:t>06/05/2022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4D09100-66F1-4448-BEBF-22A9954CE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BA80172-1013-4F90-BBAA-979265CBF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22478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B5DE87-6D72-47E0-A0AE-46B14C96C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546CF75-2DF0-4C3C-A94A-A5F800A73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8730-8F6D-4728-BDEA-A6BA81B3B51C}" type="datetimeFigureOut">
              <a:rPr lang="es-AR" smtClean="0"/>
              <a:t>06/05/2022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24E6B18-968F-4622-A146-1916114EF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42007BB-CCAB-4312-8567-F2CE557ED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64314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EA2D564-744D-4235-BFC6-46904CAFF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8730-8F6D-4728-BDEA-A6BA81B3B51C}" type="datetimeFigureOut">
              <a:rPr lang="es-AR" smtClean="0"/>
              <a:t>06/05/2022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EDF1E49-1C6F-474A-89CC-37039513B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ABA945E-75BA-4C94-B119-FDB571EFD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66829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BA48F0-B89D-4000-97FD-F77D181DD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0BC2AF4-F1A3-41A6-B084-FEA2C1FCF0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C46830D-D431-4DDF-8AA1-6A63BA2344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9C795F7-9E7D-41A6-92E6-94D0B63B1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8730-8F6D-4728-BDEA-A6BA81B3B51C}" type="datetimeFigureOut">
              <a:rPr lang="es-AR" smtClean="0"/>
              <a:t>06/05/2022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881626D-2DF1-41B4-9B90-01530F38A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0F6EE4B-084D-4A93-811E-88EDE6A2C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03490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7ABFA2-346B-4750-9B48-E840EAC31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2144766-5A15-464A-B0E6-AA3F6698A8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DCAD892-4EA7-4D33-9CDC-7103A03ED4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CABC6FE-B8B6-48A8-814A-632FE4A83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8730-8F6D-4728-BDEA-A6BA81B3B51C}" type="datetimeFigureOut">
              <a:rPr lang="es-AR" smtClean="0"/>
              <a:t>06/05/2022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B5BED76-41FC-4857-BCE7-3A698A1E3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5724B3E-1F74-4090-AA86-7313B71E3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52739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0DCFB83-3563-4147-9113-7D2324505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B9BCA8F-EC79-41FF-9AE6-B5A44D1FA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9E1F0E8-B346-48E2-BE73-0C5466102A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F98730-8F6D-4728-BDEA-A6BA81B3B51C}" type="datetimeFigureOut">
              <a:rPr lang="es-AR" smtClean="0"/>
              <a:t>06/05/2022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69EDEC4-59B4-41EA-BD0B-F821C23BF7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4DD8A06-E638-4388-ACF0-F5695A7105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779142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mos.cultura.gob.ar/registracion/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ordpress.org/plugins/login-recaptcha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vecteezy.com/vector-art/574512-sign-of-user-icon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ises.org.es/2018/08/la-familia-nuclear-contra-el-estado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es/vector-premium/curva-turquesa-resumen-antecedentes_4302747.htm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hyperlink" Target="https://cedie.neuquen.edu.ar/informacion-ubicacion-y-horarios/" TargetMode="External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BC5E1C18-0F59-4C5E-87C4-F942229FEC3F}"/>
              </a:ext>
            </a:extLst>
          </p:cNvPr>
          <p:cNvSpPr/>
          <p:nvPr/>
        </p:nvSpPr>
        <p:spPr>
          <a:xfrm>
            <a:off x="331304" y="1147178"/>
            <a:ext cx="11860696" cy="2409302"/>
          </a:xfrm>
          <a:prstGeom prst="rect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E38F449-88CC-4AB3-B769-1399CA890E2F}"/>
              </a:ext>
            </a:extLst>
          </p:cNvPr>
          <p:cNvSpPr txBox="1"/>
          <p:nvPr/>
        </p:nvSpPr>
        <p:spPr>
          <a:xfrm>
            <a:off x="9342779" y="2127552"/>
            <a:ext cx="2849219" cy="369332"/>
          </a:xfrm>
          <a:prstGeom prst="rect">
            <a:avLst/>
          </a:prstGeom>
          <a:solidFill>
            <a:srgbClr val="0070C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A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INGRESAR</a:t>
            </a:r>
            <a:endParaRPr lang="es-AR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6026E2F3-2C7C-46F3-91B6-065C8767E1FC}"/>
              </a:ext>
            </a:extLst>
          </p:cNvPr>
          <p:cNvSpPr/>
          <p:nvPr/>
        </p:nvSpPr>
        <p:spPr>
          <a:xfrm>
            <a:off x="9342783" y="1173927"/>
            <a:ext cx="1378226" cy="477078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DNI</a:t>
            </a: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AE9289C1-B25C-4C93-8AE9-C34E7889CB73}"/>
              </a:ext>
            </a:extLst>
          </p:cNvPr>
          <p:cNvSpPr/>
          <p:nvPr/>
        </p:nvSpPr>
        <p:spPr>
          <a:xfrm>
            <a:off x="10721009" y="1173927"/>
            <a:ext cx="1470991" cy="477078"/>
          </a:xfrm>
          <a:prstGeom prst="round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AR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34567890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9F048E20-0C68-4FBA-867F-057B0F020D7E}"/>
              </a:ext>
            </a:extLst>
          </p:cNvPr>
          <p:cNvSpPr/>
          <p:nvPr/>
        </p:nvSpPr>
        <p:spPr>
          <a:xfrm>
            <a:off x="9342783" y="1651004"/>
            <a:ext cx="1378226" cy="472511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CLAVE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A3A47260-F574-4D37-8A2D-6A9F28441550}"/>
              </a:ext>
            </a:extLst>
          </p:cNvPr>
          <p:cNvSpPr/>
          <p:nvPr/>
        </p:nvSpPr>
        <p:spPr>
          <a:xfrm>
            <a:off x="10721009" y="1651005"/>
            <a:ext cx="1470991" cy="477078"/>
          </a:xfrm>
          <a:prstGeom prst="round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AR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*******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BFC5F742-74A7-48F4-B43E-3D84496E98F1}"/>
              </a:ext>
            </a:extLst>
          </p:cNvPr>
          <p:cNvSpPr/>
          <p:nvPr/>
        </p:nvSpPr>
        <p:spPr>
          <a:xfrm>
            <a:off x="7341703" y="1147178"/>
            <a:ext cx="2001079" cy="369332"/>
          </a:xfrm>
          <a:prstGeom prst="rect">
            <a:avLst/>
          </a:prstGeom>
          <a:solidFill>
            <a:srgbClr val="00F0EA"/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AR" sz="1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Preguntas Frecuentes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1D7255D2-EA0E-4034-91B1-CF1348C5AA8B}"/>
              </a:ext>
            </a:extLst>
          </p:cNvPr>
          <p:cNvSpPr/>
          <p:nvPr/>
        </p:nvSpPr>
        <p:spPr>
          <a:xfrm>
            <a:off x="6158950" y="1147178"/>
            <a:ext cx="1182751" cy="369332"/>
          </a:xfrm>
          <a:prstGeom prst="rect">
            <a:avLst/>
          </a:prstGeom>
          <a:solidFill>
            <a:srgbClr val="00F0EA"/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AR" sz="1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Contactos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5630F935-57C2-424B-9992-52AEC5AD0032}"/>
              </a:ext>
            </a:extLst>
          </p:cNvPr>
          <p:cNvSpPr/>
          <p:nvPr/>
        </p:nvSpPr>
        <p:spPr>
          <a:xfrm>
            <a:off x="5483093" y="1147178"/>
            <a:ext cx="675857" cy="369332"/>
          </a:xfrm>
          <a:prstGeom prst="rect">
            <a:avLst/>
          </a:prstGeom>
          <a:solidFill>
            <a:srgbClr val="00F0EA"/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AR" sz="16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Inicio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9B49697-4BB4-49AA-A6DC-B637F47FAD01}"/>
              </a:ext>
            </a:extLst>
          </p:cNvPr>
          <p:cNvSpPr txBox="1"/>
          <p:nvPr/>
        </p:nvSpPr>
        <p:spPr>
          <a:xfrm>
            <a:off x="9342782" y="2470666"/>
            <a:ext cx="2849218" cy="369332"/>
          </a:xfrm>
          <a:prstGeom prst="rect">
            <a:avLst/>
          </a:prstGeom>
          <a:solidFill>
            <a:srgbClr val="00F0EA"/>
          </a:solidFill>
        </p:spPr>
        <p:txBody>
          <a:bodyPr wrap="square" rtlCol="0">
            <a:spAutoFit/>
          </a:bodyPr>
          <a:lstStyle/>
          <a:p>
            <a:r>
              <a:rPr lang="es-AR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¿Olvidaste la contraseña?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5ABEA68-614F-4346-9486-7A6F95B1A8D9}"/>
              </a:ext>
            </a:extLst>
          </p:cNvPr>
          <p:cNvSpPr/>
          <p:nvPr/>
        </p:nvSpPr>
        <p:spPr>
          <a:xfrm>
            <a:off x="9342781" y="2817816"/>
            <a:ext cx="2849219" cy="369332"/>
          </a:xfrm>
          <a:prstGeom prst="rect">
            <a:avLst/>
          </a:prstGeom>
          <a:solidFill>
            <a:srgbClr val="00F0EA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AR" sz="160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 Ténes Cuenta?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7EE23A2F-0E1B-45CE-9F82-0F6E878F4CB5}"/>
              </a:ext>
            </a:extLst>
          </p:cNvPr>
          <p:cNvSpPr/>
          <p:nvPr/>
        </p:nvSpPr>
        <p:spPr>
          <a:xfrm>
            <a:off x="9342780" y="3187148"/>
            <a:ext cx="2849219" cy="369332"/>
          </a:xfrm>
          <a:prstGeom prst="rect">
            <a:avLst/>
          </a:prstGeom>
          <a:solidFill>
            <a:srgbClr val="00F0EA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A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RESGISTRATE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5E628A0C-2064-48F4-9B9D-C0BC0076D27E}"/>
              </a:ext>
            </a:extLst>
          </p:cNvPr>
          <p:cNvSpPr/>
          <p:nvPr/>
        </p:nvSpPr>
        <p:spPr>
          <a:xfrm>
            <a:off x="341749" y="1148043"/>
            <a:ext cx="5157906" cy="369332"/>
          </a:xfrm>
          <a:prstGeom prst="rect">
            <a:avLst/>
          </a:prstGeom>
          <a:solidFill>
            <a:srgbClr val="00F0EA"/>
          </a:solidFill>
          <a:ln>
            <a:solidFill>
              <a:srgbClr val="0070C0"/>
            </a:solidFill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A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Centro Vacunatorio Asclepio</a:t>
            </a:r>
          </a:p>
        </p:txBody>
      </p:sp>
      <p:sp>
        <p:nvSpPr>
          <p:cNvPr id="21" name="Subtítulo 2">
            <a:extLst>
              <a:ext uri="{FF2B5EF4-FFF2-40B4-BE49-F238E27FC236}">
                <a16:creationId xmlns:a16="http://schemas.microsoft.com/office/drawing/2014/main" id="{EEDFF06D-8274-4CD0-9346-EC81445EDB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85563" y="1516510"/>
            <a:ext cx="3713405" cy="2032480"/>
          </a:xfrm>
          <a:solidFill>
            <a:srgbClr val="00F0EA"/>
          </a:solidFill>
        </p:spPr>
        <p:txBody>
          <a:bodyPr>
            <a:normAutofit fontScale="85000" lnSpcReduction="20000"/>
          </a:bodyPr>
          <a:lstStyle/>
          <a:p>
            <a:r>
              <a:rPr lang="es-AR" sz="2000" b="1" dirty="0"/>
              <a:t>¿IMPORTANCIA DE LA VACUNACION?</a:t>
            </a:r>
          </a:p>
          <a:p>
            <a:r>
              <a:rPr lang="es-AR" sz="2000" b="1" dirty="0"/>
              <a:t>La vacunación es una forma sencilla, inocua y eficaz de protegernos contra enfermedades dañinas antes de entrar en contacto con ellas. Las vacunas activan las defensas naturales del organismo para que aprendan a resistir a infecciones específicas, y fortalecen el sistema inmunitario.</a:t>
            </a:r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4F6CA1E9-AF5F-4631-BC77-DC9C278F2D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6541" l="9434" r="861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382" y="1523136"/>
            <a:ext cx="2650432" cy="2047460"/>
          </a:xfrm>
          <a:prstGeom prst="rect">
            <a:avLst/>
          </a:prstGeom>
          <a:solidFill>
            <a:srgbClr val="00F0EA"/>
          </a:solidFill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E1B54912-599B-4BB2-A5AB-27D1181489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1010" r="100000">
                        <a14:foregroundMark x1="73737" y1="63780" x2="79293" y2="63780"/>
                        <a14:foregroundMark x1="82323" y1="62205" x2="91414" y2="54331"/>
                        <a14:foregroundMark x1="75758" y1="11811" x2="83838" y2="787"/>
                        <a14:foregroundMark x1="39394" y1="66535" x2="47980" y2="65354"/>
                        <a14:foregroundMark x1="40404" y1="71654" x2="47980" y2="716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2347" y="1509020"/>
            <a:ext cx="2666480" cy="2039970"/>
          </a:xfrm>
          <a:prstGeom prst="rect">
            <a:avLst/>
          </a:prstGeom>
          <a:solidFill>
            <a:srgbClr val="00F0EA"/>
          </a:solidFill>
        </p:spPr>
      </p:pic>
    </p:spTree>
    <p:extLst>
      <p:ext uri="{BB962C8B-B14F-4D97-AF65-F5344CB8AC3E}">
        <p14:creationId xmlns:p14="http://schemas.microsoft.com/office/powerpoint/2010/main" val="2617159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02BF705-DB4E-4D37-B606-088586B304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42" t="45570" r="12686" b="29741"/>
          <a:stretch/>
        </p:blipFill>
        <p:spPr>
          <a:xfrm>
            <a:off x="764274" y="2442949"/>
            <a:ext cx="10645253" cy="2374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0981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C36AA13-71D3-45F7-BD0E-8312B7DBB8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828765" y="0"/>
            <a:ext cx="45344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034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3F4E8DDD-2F88-485F-BD7D-E6C3DABC4A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131" t="74601" r="38353" b="17086"/>
          <a:stretch/>
        </p:blipFill>
        <p:spPr>
          <a:xfrm>
            <a:off x="2210034" y="2547730"/>
            <a:ext cx="5489479" cy="1762540"/>
          </a:xfrm>
          <a:prstGeom prst="rect">
            <a:avLst/>
          </a:prstGeom>
        </p:spPr>
      </p:pic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985FDA6F-A923-49C5-95F4-8341CB22C8FE}"/>
              </a:ext>
            </a:extLst>
          </p:cNvPr>
          <p:cNvSpPr/>
          <p:nvPr/>
        </p:nvSpPr>
        <p:spPr>
          <a:xfrm>
            <a:off x="2411895" y="3154017"/>
            <a:ext cx="4200939" cy="410818"/>
          </a:xfrm>
          <a:prstGeom prst="round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s-AR" sz="2400" b="1" dirty="0">
                <a:ln/>
                <a:solidFill>
                  <a:schemeClr val="accent3"/>
                </a:solidFill>
              </a:rPr>
              <a:t>Centro Vacunatorio Asclepio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F316394-BE18-47E6-AA3A-690305D07B0E}"/>
              </a:ext>
            </a:extLst>
          </p:cNvPr>
          <p:cNvSpPr/>
          <p:nvPr/>
        </p:nvSpPr>
        <p:spPr>
          <a:xfrm>
            <a:off x="2411895" y="3606247"/>
            <a:ext cx="3684105" cy="41081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AR" sz="2400" dirty="0">
                <a:solidFill>
                  <a:schemeClr val="accent6">
                    <a:lumMod val="75000"/>
                  </a:schemeClr>
                </a:solidFill>
              </a:rPr>
              <a:t>ABIERTO - Cierra a las 18:00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9BA8F46-46F8-4EC0-85C5-78CB1C265D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631" t="47921" r="25326" b="44152"/>
          <a:stretch/>
        </p:blipFill>
        <p:spPr>
          <a:xfrm>
            <a:off x="6718853" y="2711726"/>
            <a:ext cx="980660" cy="54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584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B515AEE3-95DF-4B8F-AFDD-2538B94EBB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2182037"/>
              </p:ext>
            </p:extLst>
          </p:nvPr>
        </p:nvGraphicFramePr>
        <p:xfrm>
          <a:off x="3906407" y="0"/>
          <a:ext cx="3753350" cy="6268498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3753350">
                  <a:extLst>
                    <a:ext uri="{9D8B030D-6E8A-4147-A177-3AD203B41FA5}">
                      <a16:colId xmlns:a16="http://schemas.microsoft.com/office/drawing/2014/main" val="3950142430"/>
                    </a:ext>
                  </a:extLst>
                </a:gridCol>
              </a:tblGrid>
              <a:tr h="1245703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Escribinos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0824517"/>
                  </a:ext>
                </a:extLst>
              </a:tr>
              <a:tr h="398299">
                <a:tc>
                  <a:txBody>
                    <a:bodyPr/>
                    <a:lstStyle/>
                    <a:p>
                      <a:pPr algn="ctr"/>
                      <a:endParaRPr lang="es-AR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318420"/>
                  </a:ext>
                </a:extLst>
              </a:tr>
              <a:tr h="402977">
                <a:tc>
                  <a:txBody>
                    <a:bodyPr/>
                    <a:lstStyle/>
                    <a:p>
                      <a:pPr algn="ctr"/>
                      <a:endParaRPr lang="es-AR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259756"/>
                  </a:ext>
                </a:extLst>
              </a:tr>
              <a:tr h="518473">
                <a:tc>
                  <a:txBody>
                    <a:bodyPr/>
                    <a:lstStyle/>
                    <a:p>
                      <a:pPr algn="ctr"/>
                      <a:endParaRPr lang="es-AR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2763054"/>
                  </a:ext>
                </a:extLst>
              </a:tr>
              <a:tr h="447773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INGRESE SU DNI</a:t>
                      </a:r>
                      <a:endParaRPr lang="es-AR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2882798"/>
                  </a:ext>
                </a:extLst>
              </a:tr>
              <a:tr h="1476085">
                <a:tc>
                  <a:txBody>
                    <a:bodyPr/>
                    <a:lstStyle/>
                    <a:p>
                      <a:pPr algn="ctr"/>
                      <a:endParaRPr lang="es-AR" b="1" cap="none" spc="50" dirty="0">
                        <a:ln w="0"/>
                        <a:solidFill>
                          <a:schemeClr val="bg2"/>
                        </a:solidFill>
                        <a:effectLst>
                          <a:innerShdw blurRad="63500" dist="50800" dir="13500000">
                            <a:srgbClr val="000000">
                              <a:alpha val="50000"/>
                            </a:srgbClr>
                          </a:inn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8618183"/>
                  </a:ext>
                </a:extLst>
              </a:tr>
              <a:tr h="889594"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7503140"/>
                  </a:ext>
                </a:extLst>
              </a:tr>
              <a:tr h="889594"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5327937"/>
                  </a:ext>
                </a:extLst>
              </a:tr>
            </a:tbl>
          </a:graphicData>
        </a:graphic>
      </p:graphicFrame>
      <p:sp>
        <p:nvSpPr>
          <p:cNvPr id="4" name="CuadroTexto 3">
            <a:extLst>
              <a:ext uri="{FF2B5EF4-FFF2-40B4-BE49-F238E27FC236}">
                <a16:creationId xmlns:a16="http://schemas.microsoft.com/office/drawing/2014/main" id="{219EB315-B363-4CB6-B5F5-308F81CA7546}"/>
              </a:ext>
            </a:extLst>
          </p:cNvPr>
          <p:cNvSpPr txBox="1"/>
          <p:nvPr/>
        </p:nvSpPr>
        <p:spPr>
          <a:xfrm>
            <a:off x="4944716" y="772936"/>
            <a:ext cx="1961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b="1" i="1" dirty="0"/>
              <a:t>Dudas,Consultas</a:t>
            </a:r>
            <a:r>
              <a:rPr lang="es-AR" dirty="0"/>
              <a:t>,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77BC2F0F-3BEC-4FAC-8DF3-3912714AEA7A}"/>
              </a:ext>
            </a:extLst>
          </p:cNvPr>
          <p:cNvSpPr/>
          <p:nvPr/>
        </p:nvSpPr>
        <p:spPr>
          <a:xfrm>
            <a:off x="3906407" y="1248285"/>
            <a:ext cx="3753350" cy="40011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s-AR" sz="2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INGRESE SU NOMBRE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748E679-621E-4CA5-8375-73BDF70DCB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906407" y="4480345"/>
            <a:ext cx="3607575" cy="914746"/>
          </a:xfrm>
          <a:prstGeom prst="rect">
            <a:avLst/>
          </a:prstGeom>
        </p:spPr>
      </p:pic>
      <p:graphicFrame>
        <p:nvGraphicFramePr>
          <p:cNvPr id="15" name="Tabla 14">
            <a:extLst>
              <a:ext uri="{FF2B5EF4-FFF2-40B4-BE49-F238E27FC236}">
                <a16:creationId xmlns:a16="http://schemas.microsoft.com/office/drawing/2014/main" id="{F0A717C3-088E-4DD3-8BDA-AAEF9F94CE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0498601"/>
              </p:ext>
            </p:extLst>
          </p:nvPr>
        </p:nvGraphicFramePr>
        <p:xfrm>
          <a:off x="3896139" y="2981739"/>
          <a:ext cx="3631096" cy="1498606"/>
        </p:xfrm>
        <a:graphic>
          <a:graphicData uri="http://schemas.openxmlformats.org/drawingml/2006/table">
            <a:tbl>
              <a:tblPr/>
              <a:tblGrid>
                <a:gridCol w="3631096">
                  <a:extLst>
                    <a:ext uri="{9D8B030D-6E8A-4147-A177-3AD203B41FA5}">
                      <a16:colId xmlns:a16="http://schemas.microsoft.com/office/drawing/2014/main" val="1544044600"/>
                    </a:ext>
                  </a:extLst>
                </a:gridCol>
              </a:tblGrid>
              <a:tr h="1498606"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40584"/>
                  </a:ext>
                </a:extLst>
              </a:tr>
            </a:tbl>
          </a:graphicData>
        </a:graphic>
      </p:graphicFrame>
      <p:sp>
        <p:nvSpPr>
          <p:cNvPr id="13" name="Rectángulo 12">
            <a:extLst>
              <a:ext uri="{FF2B5EF4-FFF2-40B4-BE49-F238E27FC236}">
                <a16:creationId xmlns:a16="http://schemas.microsoft.com/office/drawing/2014/main" id="{4A42ACFE-B050-4482-A1AE-A4A5988F477B}"/>
              </a:ext>
            </a:extLst>
          </p:cNvPr>
          <p:cNvSpPr/>
          <p:nvPr/>
        </p:nvSpPr>
        <p:spPr>
          <a:xfrm>
            <a:off x="3893154" y="2974112"/>
            <a:ext cx="3607576" cy="461665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s-AR" sz="2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DETALLE SU CONSULTA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EAD9F0FE-A0F7-48D8-AA36-87DC9C9AA836}"/>
              </a:ext>
            </a:extLst>
          </p:cNvPr>
          <p:cNvSpPr/>
          <p:nvPr/>
        </p:nvSpPr>
        <p:spPr>
          <a:xfrm>
            <a:off x="3906406" y="1674625"/>
            <a:ext cx="3753349" cy="40011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s-AR" sz="20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INGRESE SU MAIL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F6BEDD7F-EAEA-408E-A006-F22472357C08}"/>
              </a:ext>
            </a:extLst>
          </p:cNvPr>
          <p:cNvSpPr txBox="1"/>
          <p:nvPr/>
        </p:nvSpPr>
        <p:spPr>
          <a:xfrm>
            <a:off x="3893154" y="2100487"/>
            <a:ext cx="3753349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AR" sz="2000" dirty="0"/>
              <a:t>INGRESE SU TELEFONO|CELULAR</a:t>
            </a: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7BB718F5-AD13-4B4B-8AAC-9C9B0A50F5BC}"/>
              </a:ext>
            </a:extLst>
          </p:cNvPr>
          <p:cNvSpPr/>
          <p:nvPr/>
        </p:nvSpPr>
        <p:spPr>
          <a:xfrm>
            <a:off x="1194594" y="2967335"/>
            <a:ext cx="9234868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AR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INGRESE SU TELEFONO|CELULAR</a:t>
            </a:r>
          </a:p>
        </p:txBody>
      </p:sp>
    </p:spTree>
    <p:extLst>
      <p:ext uri="{BB962C8B-B14F-4D97-AF65-F5344CB8AC3E}">
        <p14:creationId xmlns:p14="http://schemas.microsoft.com/office/powerpoint/2010/main" val="30715403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ADC592A-5E4B-4B63-9415-96EA2A2BEB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61304" t="28553" r="18369" b="7226"/>
          <a:stretch/>
        </p:blipFill>
        <p:spPr>
          <a:xfrm>
            <a:off x="4240697" y="159025"/>
            <a:ext cx="3564834" cy="633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588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B8FDC245-9186-49A1-8816-1E2483334EE4}"/>
              </a:ext>
            </a:extLst>
          </p:cNvPr>
          <p:cNvSpPr/>
          <p:nvPr/>
        </p:nvSpPr>
        <p:spPr>
          <a:xfrm>
            <a:off x="1" y="0"/>
            <a:ext cx="11739114" cy="6228522"/>
          </a:xfrm>
          <a:prstGeom prst="roundRect">
            <a:avLst/>
          </a:prstGeom>
          <a:solidFill>
            <a:srgbClr val="00F0E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007ABC7-BA87-4DFC-A34F-93D4AAB0643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7030A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bliqueBottomLeft"/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/>
          <a:lstStyle/>
          <a:p>
            <a:r>
              <a:rPr lang="es-AR" dirty="0">
                <a:solidFill>
                  <a:schemeClr val="bg1"/>
                </a:solidFill>
              </a:rPr>
              <a:t>¡FELICIDADES! AHORA INICIA SESION.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62F4EA2D-FEB5-46C6-BF96-F1F5FE494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467" b="95958" l="5538" r="97494">
                        <a14:foregroundMark x1="28981" y1="66168" x2="68270" y2="61884"/>
                        <a14:foregroundMark x1="23201" y1="76516" x2="23201" y2="60994"/>
                        <a14:foregroundMark x1="23201" y1="60994" x2="28092" y2="52749"/>
                        <a14:foregroundMark x1="28092" y1="52466" x2="38440" y2="46686"/>
                        <a14:foregroundMark x1="38440" y1="46686" x2="50323" y2="54285"/>
                        <a14:foregroundMark x1="46645" y1="51536" x2="60348" y2="50323"/>
                        <a14:foregroundMark x1="57316" y1="52142" x2="62490" y2="46686"/>
                        <a14:foregroundMark x1="64026" y1="49394" x2="74050" y2="57639"/>
                        <a14:foregroundMark x1="72838" y1="61884" x2="74656" y2="74091"/>
                        <a14:foregroundMark x1="28375" y1="76516" x2="55497" y2="78941"/>
                        <a14:foregroundMark x1="43290" y1="44826" x2="38116" y2="30841"/>
                        <a14:foregroundMark x1="38116" y1="30841" x2="48181" y2="21099"/>
                        <a14:foregroundMark x1="48181" y1="21099" x2="59135" y2="24131"/>
                        <a14:foregroundMark x1="58529" y1="24737" x2="63420" y2="39046"/>
                        <a14:foregroundMark x1="13743" y1="54285" x2="18917" y2="29628"/>
                        <a14:foregroundMark x1="19563" y1="23201" x2="39046" y2="11035"/>
                        <a14:foregroundMark x1="38723" y1="11641" x2="63096" y2="11964"/>
                        <a14:foregroundMark x1="63096" y1="11964" x2="80437" y2="22918"/>
                        <a14:foregroundMark x1="80437" y1="22595" x2="89612" y2="42118"/>
                        <a14:foregroundMark x1="89612" y1="42118" x2="88965" y2="67381"/>
                        <a14:foregroundMark x1="88965" y1="67381" x2="73161" y2="85368"/>
                        <a14:foregroundMark x1="73161" y1="85368" x2="43897" y2="91431"/>
                        <a14:foregroundMark x1="44826" y1="45756" x2="54568" y2="46686"/>
                        <a14:foregroundMark x1="42401" y1="90218" x2="22595" y2="80154"/>
                        <a14:foregroundMark x1="21059" y1="78335" x2="14066" y2="546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668540" y="1690688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3061563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5738A11-8199-4B0C-AA44-509735F1C7D5}"/>
              </a:ext>
            </a:extLst>
          </p:cNvPr>
          <p:cNvSpPr txBox="1"/>
          <p:nvPr/>
        </p:nvSpPr>
        <p:spPr>
          <a:xfrm>
            <a:off x="1298713" y="1192696"/>
            <a:ext cx="726219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000" b="1" dirty="0">
                <a:solidFill>
                  <a:srgbClr val="FF0000"/>
                </a:solidFill>
              </a:rPr>
              <a:t>Importante</a:t>
            </a:r>
            <a:r>
              <a:rPr lang="es-AR" dirty="0"/>
              <a:t>: Si necesita turno puede realizarlo desde esta Web:</a:t>
            </a:r>
          </a:p>
          <a:p>
            <a:r>
              <a:rPr lang="es-AR" dirty="0"/>
              <a:t>https://Asclepio.turnos.com/usuarios/index.php?id_empresa=100</a:t>
            </a:r>
          </a:p>
        </p:txBody>
      </p:sp>
    </p:spTree>
    <p:extLst>
      <p:ext uri="{BB962C8B-B14F-4D97-AF65-F5344CB8AC3E}">
        <p14:creationId xmlns:p14="http://schemas.microsoft.com/office/powerpoint/2010/main" val="4176046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028D5FC8-3593-4F6B-AFA1-827600BF2C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08000" y="1447800"/>
            <a:ext cx="11176000" cy="4674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433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B08EFF10-7A42-4BA0-B805-D32F1FDFDC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949"/>
          <a:stretch/>
        </p:blipFill>
        <p:spPr>
          <a:xfrm>
            <a:off x="1651552" y="1314243"/>
            <a:ext cx="8409560" cy="3681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405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8B6E235-9696-477C-91C6-B72EB516B0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6541" l="9434" r="861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648" y="1278421"/>
            <a:ext cx="1514475" cy="3028950"/>
          </a:xfrm>
          <a:prstGeom prst="rect">
            <a:avLst/>
          </a:prstGeom>
          <a:solidFill>
            <a:srgbClr val="00F0EA"/>
          </a:solidFill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437CC59-D6F1-4F4E-8DDF-A735724B81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1010" r="100000">
                        <a14:foregroundMark x1="73737" y1="63780" x2="79293" y2="63780"/>
                        <a14:foregroundMark x1="82323" y1="62205" x2="91414" y2="54331"/>
                        <a14:foregroundMark x1="75758" y1="11811" x2="83838" y2="787"/>
                        <a14:foregroundMark x1="39394" y1="66535" x2="47980" y2="65354"/>
                        <a14:foregroundMark x1="40404" y1="71654" x2="47980" y2="716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025" y="2219325"/>
            <a:ext cx="1885950" cy="2419350"/>
          </a:xfrm>
          <a:prstGeom prst="rect">
            <a:avLst/>
          </a:prstGeom>
          <a:solidFill>
            <a:srgbClr val="00F0EA"/>
          </a:solidFill>
        </p:spPr>
      </p:pic>
    </p:spTree>
    <p:extLst>
      <p:ext uri="{BB962C8B-B14F-4D97-AF65-F5344CB8AC3E}">
        <p14:creationId xmlns:p14="http://schemas.microsoft.com/office/powerpoint/2010/main" val="3390095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E256A25-935A-4650-9070-F2D24542E8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18052" y="251791"/>
            <a:ext cx="11555896" cy="6321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202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A2A30D0-6C6D-4475-8400-96BCD408DE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13" t="30909" r="65000" b="43572"/>
          <a:stretch/>
        </p:blipFill>
        <p:spPr>
          <a:xfrm>
            <a:off x="1126433" y="1683026"/>
            <a:ext cx="9183757" cy="423865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401878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57BA1A3F-D54B-40FA-8B71-065476D35B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042" r="30000" b="7225"/>
          <a:stretch/>
        </p:blipFill>
        <p:spPr>
          <a:xfrm>
            <a:off x="1643271" y="1020417"/>
            <a:ext cx="8534400" cy="450574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4B5221B3-7B09-49DA-8AC6-9445C5D9A5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335492" y="4005884"/>
            <a:ext cx="407090" cy="407090"/>
          </a:xfrm>
          <a:prstGeom prst="rect">
            <a:avLst/>
          </a:prstGeom>
        </p:spPr>
      </p:pic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D7F91EAF-034C-48E6-9C3B-F38C0678E993}"/>
              </a:ext>
            </a:extLst>
          </p:cNvPr>
          <p:cNvSpPr/>
          <p:nvPr/>
        </p:nvSpPr>
        <p:spPr>
          <a:xfrm>
            <a:off x="6374296" y="2663687"/>
            <a:ext cx="2478156" cy="1342197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BCF116AD-008D-48D6-842D-522A555600C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9131" t="74601" r="38353" b="17086"/>
          <a:stretch/>
        </p:blipFill>
        <p:spPr>
          <a:xfrm>
            <a:off x="6443869" y="2839485"/>
            <a:ext cx="2265018" cy="9906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84EC5AEE-7FAA-4D92-99D9-54802933F3B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6631" t="47921" r="25326" b="46230"/>
          <a:stretch/>
        </p:blipFill>
        <p:spPr>
          <a:xfrm>
            <a:off x="8189534" y="2839485"/>
            <a:ext cx="662918" cy="470575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403249298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921</TotalTime>
  <Words>147</Words>
  <Application>Microsoft Office PowerPoint</Application>
  <PresentationFormat>Panorámica</PresentationFormat>
  <Paragraphs>27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Tema de Office</vt:lpstr>
      <vt:lpstr>Presentación de PowerPoint</vt:lpstr>
      <vt:lpstr>¡FELICIDADES! AHORA INICIA SESION.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Mario</dc:creator>
  <cp:lastModifiedBy>Mario</cp:lastModifiedBy>
  <cp:revision>41</cp:revision>
  <dcterms:created xsi:type="dcterms:W3CDTF">2022-04-28T20:50:11Z</dcterms:created>
  <dcterms:modified xsi:type="dcterms:W3CDTF">2022-05-07T04:35:40Z</dcterms:modified>
</cp:coreProperties>
</file>

<file path=docProps/thumbnail.jpeg>
</file>